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Josefin Sans Bold" charset="1" panose="00000800000000000000"/>
      <p:regular r:id="rId18"/>
    </p:embeddedFont>
    <p:embeddedFont>
      <p:font typeface="Josefin Sans Bold Italics" charset="1" panose="00000800000000000000"/>
      <p:regular r:id="rId19"/>
    </p:embeddedFont>
    <p:embeddedFont>
      <p:font typeface="Josefin Sans Regular" charset="1" panose="00000500000000000000"/>
      <p:regular r:id="rId20"/>
    </p:embeddedFont>
    <p:embeddedFont>
      <p:font typeface="Josefin Sans Regular Bold" charset="1" panose="00000700000000000000"/>
      <p:regular r:id="rId21"/>
    </p:embeddedFont>
    <p:embeddedFont>
      <p:font typeface="Josefin Sans Regular Italics" charset="1" panose="00000500000000000000"/>
      <p:regular r:id="rId22"/>
    </p:embeddedFont>
    <p:embeddedFont>
      <p:font typeface="Josefin Sans Regular Bold Italics" charset="1" panose="000007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jpe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Relationship Id="rId5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3750" r="0" b="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166992" y="3892168"/>
            <a:ext cx="2121008" cy="2502664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252707" y="1028700"/>
            <a:ext cx="9782585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0" y="3912960"/>
            <a:ext cx="2121008" cy="250266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6800741" y="2454641"/>
            <a:ext cx="4686517" cy="88458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089204" y="3977323"/>
            <a:ext cx="14077788" cy="2621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387"/>
              </a:lnSpc>
              <a:spcBef>
                <a:spcPct val="0"/>
              </a:spcBef>
            </a:pPr>
            <a:r>
              <a:rPr lang="en-US" sz="15276">
                <a:solidFill>
                  <a:srgbClr val="FFFFFF"/>
                </a:solidFill>
                <a:latin typeface="Josefin Sans Bold"/>
              </a:rPr>
              <a:t>CIRCLE BEATS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60747" y="6522991"/>
            <a:ext cx="6366507" cy="1680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Josefin Sans Regular"/>
              </a:rPr>
              <a:t>KỸ THUẬT LẬP TRÌNH PYTHON</a:t>
            </a:r>
          </a:p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Josefin Sans Regular"/>
              </a:rPr>
              <a:t>IE221.M22.CNCL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FFFFFF"/>
                </a:solidFill>
                <a:latin typeface="Josefin Sans Regular"/>
              </a:rPr>
              <a:t>GVHD: NGUYỄN THANH SƠN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00741" y="2624833"/>
            <a:ext cx="4686517" cy="57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  <a:spcBef>
                <a:spcPct val="0"/>
              </a:spcBef>
            </a:pPr>
            <a:r>
              <a:rPr lang="en-US" spc="1316" sz="3299">
                <a:solidFill>
                  <a:srgbClr val="FFFFFF"/>
                </a:solidFill>
                <a:latin typeface="Josefin Sans Regular"/>
              </a:rPr>
              <a:t>NHÓM 12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346107" y="94950"/>
            <a:ext cx="1941893" cy="2242371"/>
            <a:chOff x="0" y="0"/>
            <a:chExt cx="5499100" cy="635000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7"/>
              <a:stretch>
                <a:fillRect l="-6705" r="-6705" t="0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004" r="0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651817" y="5143500"/>
            <a:ext cx="5636183" cy="5143500"/>
            <a:chOff x="0" y="0"/>
            <a:chExt cx="7514910" cy="6858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3496" t="0" r="13496" b="0"/>
            <a:stretch>
              <a:fillRect/>
            </a:stretch>
          </p:blipFill>
          <p:spPr>
            <a:xfrm>
              <a:off x="0" y="0"/>
              <a:ext cx="7514910" cy="6858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2651817" y="0"/>
            <a:ext cx="5636183" cy="5143500"/>
            <a:chOff x="0" y="0"/>
            <a:chExt cx="7514910" cy="6858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19580" r="0" b="19580"/>
            <a:stretch>
              <a:fillRect/>
            </a:stretch>
          </p:blipFill>
          <p:spPr>
            <a:xfrm>
              <a:off x="0" y="0"/>
              <a:ext cx="7514910" cy="6858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871810" y="511246"/>
            <a:ext cx="6501905" cy="171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EB19E7"/>
                </a:solidFill>
                <a:latin typeface="Josefin Sans Regular"/>
              </a:rPr>
              <a:t>MỤC TIÊU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66187" y="3373436"/>
            <a:ext cx="8869347" cy="341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Josefin Sans Regular Bold"/>
              </a:rPr>
              <a:t>LÀM QUEN VỚI LẬP TRÌNH GAME BẰNG PYGAME VÀ OOP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-10800000">
            <a:off x="441060" y="711271"/>
            <a:ext cx="1175281" cy="13867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02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5636183" cy="10287000"/>
            <a:chOff x="0" y="0"/>
            <a:chExt cx="751491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7815" t="0" r="0" b="0"/>
            <a:stretch>
              <a:fillRect/>
            </a:stretch>
          </p:blipFill>
          <p:spPr>
            <a:xfrm>
              <a:off x="0" y="0"/>
              <a:ext cx="7514910" cy="13716000"/>
            </a:xfrm>
            <a:prstGeom prst="rect">
              <a:avLst/>
            </a:prstGeom>
          </p:spPr>
        </p:pic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850365" y="498475"/>
            <a:ext cx="748167" cy="882793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8369" b="62614"/>
          <a:stretch>
            <a:fillRect/>
          </a:stretch>
        </p:blipFill>
        <p:spPr>
          <a:xfrm flipH="false" flipV="false" rot="0">
            <a:off x="10470464" y="1558925"/>
            <a:ext cx="2802529" cy="141395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8369" b="62614"/>
          <a:stretch>
            <a:fillRect/>
          </a:stretch>
        </p:blipFill>
        <p:spPr>
          <a:xfrm flipH="false" flipV="false" rot="0">
            <a:off x="6847493" y="3448211"/>
            <a:ext cx="2802529" cy="141395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8369" b="62614"/>
          <a:stretch>
            <a:fillRect/>
          </a:stretch>
        </p:blipFill>
        <p:spPr>
          <a:xfrm flipH="false" flipV="false" rot="0">
            <a:off x="10470464" y="3448211"/>
            <a:ext cx="2802529" cy="141395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8369" b="62614"/>
          <a:stretch>
            <a:fillRect/>
          </a:stretch>
        </p:blipFill>
        <p:spPr>
          <a:xfrm flipH="false" flipV="false" rot="0">
            <a:off x="14006161" y="3448211"/>
            <a:ext cx="2802529" cy="1413950"/>
          </a:xfrm>
          <a:prstGeom prst="rect">
            <a:avLst/>
          </a:prstGeom>
        </p:spPr>
      </p:pic>
      <p:sp>
        <p:nvSpPr>
          <p:cNvPr name="AutoShape 9" id="9"/>
          <p:cNvSpPr/>
          <p:nvPr/>
        </p:nvSpPr>
        <p:spPr>
          <a:xfrm rot="10428688">
            <a:off x="8031457" y="3161388"/>
            <a:ext cx="3939232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" id="10"/>
          <p:cNvSpPr/>
          <p:nvPr/>
        </p:nvSpPr>
        <p:spPr>
          <a:xfrm rot="5472850">
            <a:off x="11766124" y="3172720"/>
            <a:ext cx="44842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" id="11"/>
          <p:cNvSpPr/>
          <p:nvPr/>
        </p:nvSpPr>
        <p:spPr>
          <a:xfrm rot="493828">
            <a:off x="12025985" y="3192351"/>
            <a:ext cx="339894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8369" b="62614"/>
          <a:stretch>
            <a:fillRect/>
          </a:stretch>
        </p:blipFill>
        <p:spPr>
          <a:xfrm flipH="false" flipV="false" rot="0">
            <a:off x="14163456" y="6084866"/>
            <a:ext cx="2802529" cy="141395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8369" b="62614"/>
          <a:stretch>
            <a:fillRect/>
          </a:stretch>
        </p:blipFill>
        <p:spPr>
          <a:xfrm flipH="false" flipV="false" rot="0">
            <a:off x="10470464" y="6084866"/>
            <a:ext cx="2802529" cy="1413950"/>
          </a:xfrm>
          <a:prstGeom prst="rect">
            <a:avLst/>
          </a:prstGeom>
        </p:spPr>
      </p:pic>
      <p:sp>
        <p:nvSpPr>
          <p:cNvPr name="AutoShape 14" id="14"/>
          <p:cNvSpPr/>
          <p:nvPr/>
        </p:nvSpPr>
        <p:spPr>
          <a:xfrm rot="5400000">
            <a:off x="14941714" y="5437543"/>
            <a:ext cx="119838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rot="9748488">
            <a:off x="11810071" y="5451255"/>
            <a:ext cx="3682824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58369" b="62614"/>
          <a:stretch>
            <a:fillRect/>
          </a:stretch>
        </p:blipFill>
        <p:spPr>
          <a:xfrm flipH="false" flipV="false" rot="0">
            <a:off x="12324193" y="8551325"/>
            <a:ext cx="2802529" cy="141395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3327520" y="6393903"/>
            <a:ext cx="795876" cy="795876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6847493" y="365125"/>
            <a:ext cx="10758148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EB19E7"/>
                </a:solidFill>
                <a:latin typeface="Josefin Sans Regular"/>
              </a:rPr>
              <a:t>ĐỊNH HƯỚNG TỔ CHỨC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70464" y="1847991"/>
            <a:ext cx="28025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Pygame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47493" y="3737276"/>
            <a:ext cx="28025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Screen mode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470464" y="3737276"/>
            <a:ext cx="28025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Song list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006161" y="3531616"/>
            <a:ext cx="280252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Đối tượng tác động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163456" y="6373932"/>
            <a:ext cx="28025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Di chuyển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470464" y="6373932"/>
            <a:ext cx="280252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Luật game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324193" y="8634730"/>
            <a:ext cx="2802529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 Light"/>
              </a:rPr>
              <a:t>Tuyên dương &amp; kết thúc</a:t>
            </a:r>
          </a:p>
        </p:txBody>
      </p:sp>
      <p:sp>
        <p:nvSpPr>
          <p:cNvPr name="AutoShape 26" id="26"/>
          <p:cNvSpPr/>
          <p:nvPr/>
        </p:nvSpPr>
        <p:spPr>
          <a:xfrm rot="5399999">
            <a:off x="13299288" y="7905374"/>
            <a:ext cx="852339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3108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004" r="0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18288000" cy="5143500"/>
            <a:chOff x="0" y="0"/>
            <a:chExt cx="5960393" cy="1676361"/>
          </a:xfrm>
        </p:grpSpPr>
        <p:sp>
          <p:nvSpPr>
            <p:cNvPr name="Freeform 4" id="4"/>
            <p:cNvSpPr/>
            <p:nvPr/>
          </p:nvSpPr>
          <p:spPr>
            <a:xfrm>
              <a:off x="0" y="0"/>
              <a:ext cx="5960393" cy="1676361"/>
            </a:xfrm>
            <a:custGeom>
              <a:avLst/>
              <a:gdLst/>
              <a:ahLst/>
              <a:cxnLst/>
              <a:rect r="r" b="b" t="t" l="l"/>
              <a:pathLst>
                <a:path h="1676361" w="5960393">
                  <a:moveTo>
                    <a:pt x="2980197" y="1676361"/>
                  </a:moveTo>
                  <a:lnTo>
                    <a:pt x="0" y="625998"/>
                  </a:lnTo>
                  <a:cubicBezTo>
                    <a:pt x="0" y="417332"/>
                    <a:pt x="0" y="208666"/>
                    <a:pt x="0" y="0"/>
                  </a:cubicBezTo>
                  <a:cubicBezTo>
                    <a:pt x="1986798" y="0"/>
                    <a:pt x="3973595" y="0"/>
                    <a:pt x="5960393" y="0"/>
                  </a:cubicBezTo>
                  <a:cubicBezTo>
                    <a:pt x="5960393" y="208666"/>
                    <a:pt x="5960393" y="417332"/>
                    <a:pt x="5960393" y="625998"/>
                  </a:cubicBezTo>
                  <a:cubicBezTo>
                    <a:pt x="4966994" y="976119"/>
                    <a:pt x="3973595" y="1326240"/>
                    <a:pt x="2980197" y="1676361"/>
                  </a:cubicBezTo>
                  <a:close/>
                </a:path>
              </a:pathLst>
            </a:custGeom>
            <a:solidFill>
              <a:srgbClr val="1C1C1E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5960393" cy="1676361"/>
            </a:xfrm>
            <a:custGeom>
              <a:avLst/>
              <a:gdLst/>
              <a:ahLst/>
              <a:cxnLst/>
              <a:rect r="r" b="b" t="t" l="l"/>
              <a:pathLst>
                <a:path h="1676361" w="5960393">
                  <a:moveTo>
                    <a:pt x="2980197" y="1676361"/>
                  </a:moveTo>
                  <a:lnTo>
                    <a:pt x="0" y="625998"/>
                  </a:lnTo>
                  <a:cubicBezTo>
                    <a:pt x="0" y="417332"/>
                    <a:pt x="0" y="208666"/>
                    <a:pt x="0" y="0"/>
                  </a:cubicBezTo>
                  <a:cubicBezTo>
                    <a:pt x="1986798" y="0"/>
                    <a:pt x="3973595" y="0"/>
                    <a:pt x="5960393" y="0"/>
                  </a:cubicBezTo>
                  <a:cubicBezTo>
                    <a:pt x="5960393" y="208666"/>
                    <a:pt x="5960393" y="417332"/>
                    <a:pt x="5960393" y="625998"/>
                  </a:cubicBezTo>
                  <a:cubicBezTo>
                    <a:pt x="4966994" y="976119"/>
                    <a:pt x="3973595" y="1326240"/>
                    <a:pt x="2980197" y="1676361"/>
                  </a:cubicBezTo>
                  <a:close/>
                </a:path>
              </a:pathLst>
            </a:custGeom>
            <a:blipFill>
              <a:blip r:embed="rId3"/>
              <a:stretch>
                <a:fillRect l="0" r="0" t="-15238" b="-12165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628395" y="5569838"/>
            <a:ext cx="3031210" cy="119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  <a:spcBef>
                <a:spcPct val="0"/>
              </a:spcBef>
            </a:pPr>
            <a:r>
              <a:rPr lang="en-US" sz="6999">
                <a:solidFill>
                  <a:srgbClr val="EB19E7"/>
                </a:solidFill>
                <a:latin typeface="Josefin Sans Bold"/>
              </a:rPr>
              <a:t>DEMO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930513" y="5413484"/>
            <a:ext cx="1144256" cy="1350155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213231" y="5413484"/>
            <a:ext cx="1144256" cy="13501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28004" r="0" b="1574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7374" r="0" b="7374"/>
          <a:stretch>
            <a:fillRect/>
          </a:stretch>
        </p:blipFill>
        <p:spPr>
          <a:xfrm flipH="false" flipV="false" rot="0">
            <a:off x="1028700" y="2221953"/>
            <a:ext cx="16230600" cy="261169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367968" y="2859047"/>
            <a:ext cx="15552065" cy="145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8"/>
              </a:lnSpc>
              <a:spcBef>
                <a:spcPct val="0"/>
              </a:spcBef>
            </a:pPr>
            <a:r>
              <a:rPr lang="en-US" sz="8570">
                <a:solidFill>
                  <a:srgbClr val="FFFFFF"/>
                </a:solidFill>
                <a:latin typeface="Josefin Sans Bold"/>
              </a:rPr>
              <a:t>CẢM ƠN VÌ ĐÃ LẮNG NGHE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90258" y="7027877"/>
            <a:ext cx="12707485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pc="1999" sz="3499">
                <a:solidFill>
                  <a:srgbClr val="EB19E7"/>
                </a:solidFill>
                <a:latin typeface="Open Sans Bold"/>
              </a:rPr>
              <a:t>WWW.PYGAME.ORG/NEWS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6549509"/>
            <a:ext cx="1357070" cy="160126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5902230" y="6549509"/>
            <a:ext cx="1357070" cy="16012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DAFAe7vEjYU</dc:identifier>
  <dcterms:modified xsi:type="dcterms:W3CDTF">2011-08-01T06:04:30Z</dcterms:modified>
  <cp:revision>1</cp:revision>
  <dc:title>NHÓM 12</dc:title>
</cp:coreProperties>
</file>